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26B2-6453-4742-941F-6633CFA47AB5}" type="datetimeFigureOut">
              <a:rPr lang="ru-RU" smtClean="0"/>
              <a:pPr/>
              <a:t>11.09.2012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6162D-5915-4394-ABC1-08A3EA709C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Тест по теме: «Углеводороды. Строение. Номенклатура. Гомологические ряды»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Формат ЕГЭ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σ-связей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молекуле хлорметана</a:t>
            </a:r>
          </a:p>
          <a:p>
            <a:pPr marL="514350" indent="-514350"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2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3				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4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Соединением, в котором все атомы углерода находятся в состоянии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-гибридизации,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является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1) этилбензол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бензол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метилциклогексан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бутен- 2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Общая формула гомологического ряда ацетиленовых углеводородов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2ņ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С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2ņ-6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С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2ņ+2	</a:t>
            </a:r>
            <a:endParaRPr lang="ru-RU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С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2ņ-2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σ-связей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молекуле 2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метилпропана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равно</a:t>
            </a:r>
          </a:p>
          <a:p>
            <a:pPr marL="514350" indent="-514350">
              <a:buAutoNum type="arabicParenR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						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11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3) 13						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) 12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Выберите структурную формулу бутена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СН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 = СН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 =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Соединением, в котором все атомы углерода находятся в состоянии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-гибридизации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является: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СН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 = СН –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СН =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4)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= СН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6838" t="25219" r="27781" b="8829"/>
          <a:stretch>
            <a:fillRect/>
          </a:stretch>
        </p:blipFill>
        <p:spPr bwMode="auto">
          <a:xfrm>
            <a:off x="323528" y="-138031"/>
            <a:ext cx="8568952" cy="700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Органическое вещество,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молекулярная формула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которого С</a:t>
            </a:r>
            <a:r>
              <a:rPr lang="ru-RU" b="1" baseline="-25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baseline="-25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относится к гомологическому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ряду</a:t>
            </a:r>
          </a:p>
          <a:p>
            <a:pPr lvl="3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771650" lvl="3" indent="-514350"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этилена </a:t>
            </a:r>
          </a:p>
          <a:p>
            <a:pPr marL="1771650" lvl="3" indent="-514350"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ацетилена</a:t>
            </a:r>
          </a:p>
          <a:p>
            <a:pPr marL="1771650" lvl="3" indent="-514350"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бензола</a:t>
            </a:r>
          </a:p>
          <a:p>
            <a:pPr marL="1771650" lvl="3" indent="-514350"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метана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этилена характерны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наличие двух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π-связей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молекуле 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sp-гибридизация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орбиталей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атомов углерода в молекуле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тетраэдрическое пространственное строение молекулы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– гибридизация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орбиталей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атомов углерода в молекуле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Углеводороды, молекулы которых наряду с одинарными связями содержат одну двойную связь относятся к классу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>
              <a:buFont typeface="+mj-lt"/>
              <a:buAutoNum type="arabicPeriod"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циклоалканы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314450" lvl="2" indent="-514350">
              <a:buFont typeface="+mj-lt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ацетиленовые углеводороды;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314450" lvl="2" indent="-514350">
              <a:buFont typeface="+mj-lt"/>
              <a:buAutoNum type="arabicPeriod"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тиленовые углеводороды; </a:t>
            </a:r>
          </a:p>
          <a:p>
            <a:pPr marL="1314450" lvl="2" indent="-514350">
              <a:buFont typeface="+mj-lt"/>
              <a:buAutoNum type="arabicPeriod"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парафины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 l="17242" t="17516" r="36217" b="51592"/>
          <a:stretch>
            <a:fillRect/>
          </a:stretch>
        </p:blipFill>
        <p:spPr bwMode="auto">
          <a:xfrm>
            <a:off x="539552" y="476672"/>
            <a:ext cx="792088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гибридизации атомов углерода в молекуле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пентина-1: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1885950" lvl="3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885950" lvl="3" indent="-514350">
              <a:buFont typeface="+mj-lt"/>
              <a:buAutoNum type="arabicPeriod"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marL="1885950" lvl="3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885950" lvl="3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sp</a:t>
            </a:r>
            <a:r>
              <a:rPr lang="ru-RU" sz="3200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Общая формула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гомологического ряда метана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1)С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+2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2) С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-2                                          </a:t>
            </a:r>
            <a:endParaRPr lang="ru-RU" sz="32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 С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b="1" baseline="-25000" dirty="0" smtClean="0"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OH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Структурная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формула 2,3-диметилбутана </a:t>
            </a:r>
            <a:endParaRPr lang="ru-RU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Н</a:t>
            </a:r>
            <a:r>
              <a:rPr lang="ru-RU" baseline="-25000" dirty="0" smtClean="0"/>
              <a:t>3</a:t>
            </a:r>
            <a:r>
              <a:rPr lang="ru-RU" dirty="0" smtClean="0"/>
              <a:t>С-СН-СН</a:t>
            </a:r>
            <a:r>
              <a:rPr lang="ru-RU" baseline="-25000" dirty="0" smtClean="0"/>
              <a:t>2</a:t>
            </a:r>
            <a:r>
              <a:rPr lang="ru-RU" dirty="0" smtClean="0"/>
              <a:t>-СН</a:t>
            </a:r>
            <a:r>
              <a:rPr lang="ru-RU" baseline="-25000" dirty="0" smtClean="0"/>
              <a:t>3      </a:t>
            </a:r>
          </a:p>
          <a:p>
            <a:pPr marL="514350" indent="-514350">
              <a:buNone/>
            </a:pPr>
            <a:r>
              <a:rPr lang="ru-RU" dirty="0" smtClean="0"/>
              <a:t>              СН</a:t>
            </a:r>
            <a:r>
              <a:rPr lang="ru-RU" baseline="-25000" dirty="0" smtClean="0"/>
              <a:t>3</a:t>
            </a:r>
          </a:p>
          <a:p>
            <a:pPr marL="514350" indent="-514350">
              <a:buNone/>
            </a:pPr>
            <a:r>
              <a:rPr lang="ru-RU" baseline="-25000" dirty="0" smtClean="0"/>
              <a:t>                                    </a:t>
            </a:r>
          </a:p>
          <a:p>
            <a:pPr marL="514350" indent="-514350">
              <a:buNone/>
            </a:pPr>
            <a:r>
              <a:rPr lang="ru-RU" dirty="0" smtClean="0"/>
              <a:t>3</a:t>
            </a:r>
            <a:r>
              <a:rPr lang="ru-RU" dirty="0" smtClean="0"/>
              <a:t>) </a:t>
            </a:r>
            <a:r>
              <a:rPr lang="ru-RU" dirty="0" smtClean="0"/>
              <a:t>Н</a:t>
            </a:r>
            <a:r>
              <a:rPr lang="ru-RU" baseline="-25000" dirty="0" smtClean="0"/>
              <a:t>3</a:t>
            </a:r>
            <a:r>
              <a:rPr lang="ru-RU" dirty="0" smtClean="0"/>
              <a:t>С-СН-СН-СН</a:t>
            </a:r>
            <a:r>
              <a:rPr lang="ru-RU" baseline="-25000" dirty="0" smtClean="0"/>
              <a:t>3</a:t>
            </a:r>
            <a:r>
              <a:rPr lang="ru-RU" dirty="0" smtClean="0"/>
              <a:t>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СН</a:t>
            </a:r>
            <a:r>
              <a:rPr lang="ru-RU" baseline="-25000" dirty="0" smtClean="0"/>
              <a:t>3</a:t>
            </a:r>
            <a:r>
              <a:rPr lang="ru-RU" dirty="0" smtClean="0"/>
              <a:t>СН</a:t>
            </a:r>
            <a:r>
              <a:rPr lang="ru-RU" baseline="-25000" dirty="0" smtClean="0"/>
              <a:t>3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СН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/>
              <a:t>Н</a:t>
            </a:r>
            <a:r>
              <a:rPr lang="ru-RU" baseline="-25000" dirty="0" smtClean="0"/>
              <a:t>3</a:t>
            </a:r>
            <a:r>
              <a:rPr lang="ru-RU" dirty="0" smtClean="0"/>
              <a:t>С-С </a:t>
            </a:r>
            <a:r>
              <a:rPr lang="ru-RU" dirty="0" smtClean="0"/>
              <a:t>–</a:t>
            </a:r>
            <a:r>
              <a:rPr lang="en-US" dirty="0" smtClean="0"/>
              <a:t>CH</a:t>
            </a:r>
            <a:r>
              <a:rPr lang="ru-RU" dirty="0" smtClean="0"/>
              <a:t>- СН</a:t>
            </a:r>
            <a:r>
              <a:rPr lang="ru-RU" baseline="-25000" dirty="0" smtClean="0"/>
              <a:t>3</a:t>
            </a:r>
            <a:r>
              <a:rPr lang="ru-RU" dirty="0" smtClean="0"/>
              <a:t>                                        </a:t>
            </a:r>
          </a:p>
          <a:p>
            <a:pPr>
              <a:buNone/>
            </a:pPr>
            <a:r>
              <a:rPr lang="ru-RU" dirty="0" smtClean="0"/>
              <a:t>           </a:t>
            </a:r>
            <a:r>
              <a:rPr lang="ru-RU" dirty="0" smtClean="0"/>
              <a:t>  СН</a:t>
            </a:r>
            <a:r>
              <a:rPr lang="ru-RU" baseline="-25000" dirty="0" smtClean="0"/>
              <a:t>3</a:t>
            </a:r>
            <a:r>
              <a:rPr lang="ru-RU" dirty="0" smtClean="0"/>
              <a:t>СН</a:t>
            </a:r>
            <a:r>
              <a:rPr lang="ru-RU" baseline="-25000" dirty="0" smtClean="0"/>
              <a:t>3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) </a:t>
            </a:r>
            <a:r>
              <a:rPr lang="ru-RU" dirty="0" smtClean="0"/>
              <a:t>Н</a:t>
            </a:r>
            <a:r>
              <a:rPr lang="ru-RU" baseline="-25000" dirty="0" smtClean="0"/>
              <a:t>3</a:t>
            </a:r>
            <a:r>
              <a:rPr lang="ru-RU" dirty="0" smtClean="0"/>
              <a:t>С-СН-СН</a:t>
            </a:r>
            <a:r>
              <a:rPr lang="ru-RU" baseline="-25000" dirty="0" smtClean="0"/>
              <a:t>2</a:t>
            </a:r>
            <a:r>
              <a:rPr lang="ru-RU" dirty="0" smtClean="0"/>
              <a:t>-СН=СН</a:t>
            </a:r>
            <a:r>
              <a:rPr lang="ru-RU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dirty="0" smtClean="0"/>
              <a:t>            СН</a:t>
            </a:r>
            <a:r>
              <a:rPr lang="ru-RU" baseline="-25000" dirty="0" smtClean="0"/>
              <a:t>3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907704" y="1196752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3688" y="2420888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339752" y="2420888"/>
            <a:ext cx="0" cy="2880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763688" y="3356992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763688" y="3861048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267744" y="3861048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691680" y="5229200"/>
            <a:ext cx="0" cy="21602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Диметилпропан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относится к классу углеводородов, общая формула которого</a:t>
            </a:r>
          </a:p>
          <a:p>
            <a:pPr marL="514350" indent="-514350">
              <a:buAutoNum type="arabicParenR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			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 -2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					</a:t>
            </a:r>
            <a:endParaRPr lang="ru-RU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+1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313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Тест по теме: «Углеводороды. Строение. Номенклатура. Гомологические ряды»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23</cp:revision>
  <dcterms:created xsi:type="dcterms:W3CDTF">2012-09-11T17:25:44Z</dcterms:created>
  <dcterms:modified xsi:type="dcterms:W3CDTF">2012-09-11T18:46:28Z</dcterms:modified>
</cp:coreProperties>
</file>