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61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88B-F153-40CD-9ECB-D2BB703F3DFB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1770-77E3-4FE3-89C9-331780843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88B-F153-40CD-9ECB-D2BB703F3DFB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1770-77E3-4FE3-89C9-331780843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88B-F153-40CD-9ECB-D2BB703F3DFB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1770-77E3-4FE3-89C9-331780843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88B-F153-40CD-9ECB-D2BB703F3DFB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1770-77E3-4FE3-89C9-331780843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88B-F153-40CD-9ECB-D2BB703F3DFB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1770-77E3-4FE3-89C9-331780843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88B-F153-40CD-9ECB-D2BB703F3DFB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1770-77E3-4FE3-89C9-331780843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88B-F153-40CD-9ECB-D2BB703F3DFB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1770-77E3-4FE3-89C9-331780843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88B-F153-40CD-9ECB-D2BB703F3DFB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1770-77E3-4FE3-89C9-331780843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88B-F153-40CD-9ECB-D2BB703F3DFB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1770-77E3-4FE3-89C9-331780843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88B-F153-40CD-9ECB-D2BB703F3DFB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1770-77E3-4FE3-89C9-331780843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88B-F153-40CD-9ECB-D2BB703F3DFB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1770-77E3-4FE3-89C9-331780843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5288B-F153-40CD-9ECB-D2BB703F3DFB}" type="datetimeFigureOut">
              <a:rPr lang="ru-RU" smtClean="0"/>
              <a:pPr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1770-77E3-4FE3-89C9-331780843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Периодический закон и система Д.И. Менделеева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6239" t="9216" r="36827" b="70219"/>
          <a:stretch>
            <a:fillRect/>
          </a:stretch>
        </p:blipFill>
        <p:spPr bwMode="auto">
          <a:xfrm>
            <a:off x="1187624" y="476672"/>
            <a:ext cx="68407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476672"/>
            <a:ext cx="8820472" cy="5184576"/>
            <a:chOff x="1650810" y="1372772"/>
            <a:chExt cx="6949096" cy="3712412"/>
          </a:xfrm>
        </p:grpSpPr>
        <p:pic>
          <p:nvPicPr>
            <p:cNvPr id="5" name="Рисунок 4"/>
            <p:cNvPicPr/>
            <p:nvPr/>
          </p:nvPicPr>
          <p:blipFill>
            <a:blip r:embed="rId2" cstate="print"/>
            <a:srcRect l="56404" t="25869" r="10338" b="57100"/>
            <a:stretch>
              <a:fillRect/>
            </a:stretch>
          </p:blipFill>
          <p:spPr bwMode="auto">
            <a:xfrm>
              <a:off x="1650810" y="1372772"/>
              <a:ext cx="6949096" cy="371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355976" y="3645024"/>
              <a:ext cx="2076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58497" t="24238" r="3827" b="62921"/>
          <a:stretch>
            <a:fillRect/>
          </a:stretch>
        </p:blipFill>
        <p:spPr bwMode="auto">
          <a:xfrm>
            <a:off x="683568" y="980728"/>
            <a:ext cx="80283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6616" t="42539" r="6420" b="45852"/>
          <a:stretch>
            <a:fillRect/>
          </a:stretch>
        </p:blipFill>
        <p:spPr bwMode="auto">
          <a:xfrm>
            <a:off x="83136" y="332656"/>
            <a:ext cx="9060864" cy="227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8095" t="35895" r="5210" b="52293"/>
          <a:stretch>
            <a:fillRect/>
          </a:stretch>
        </p:blipFill>
        <p:spPr bwMode="auto">
          <a:xfrm>
            <a:off x="-83266" y="3429000"/>
            <a:ext cx="922726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6893" t="32203" r="17613" b="56071"/>
          <a:stretch>
            <a:fillRect/>
          </a:stretch>
        </p:blipFill>
        <p:spPr bwMode="auto">
          <a:xfrm>
            <a:off x="0" y="836712"/>
            <a:ext cx="861014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6929" t="28199" r="23023" b="51763"/>
          <a:stretch>
            <a:fillRect/>
          </a:stretch>
        </p:blipFill>
        <p:spPr bwMode="auto">
          <a:xfrm>
            <a:off x="539552" y="1196752"/>
            <a:ext cx="80648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Периодический закон и система Д.И. Менделеева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user</cp:lastModifiedBy>
  <cp:revision>17</cp:revision>
  <dcterms:created xsi:type="dcterms:W3CDTF">2012-01-18T12:09:39Z</dcterms:created>
  <dcterms:modified xsi:type="dcterms:W3CDTF">2012-09-08T17:18:08Z</dcterms:modified>
</cp:coreProperties>
</file>