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ED22-4D73-4F34-8D24-70FB99F95E14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2763-F5CD-4BCD-85E2-9BCE8775CA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в формате ГИА  №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6047" r="47151" b="42297"/>
          <a:stretch>
            <a:fillRect/>
          </a:stretch>
        </p:blipFill>
        <p:spPr bwMode="auto">
          <a:xfrm>
            <a:off x="0" y="2636912"/>
            <a:ext cx="900754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247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Какая из записей соответствует уравнению окислительно-восстановительной реакции?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цинка с соляной кислотой относиться к реакциям: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обмена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разложения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замещения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соединения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74437" r="51859" b="16704"/>
          <a:stretch>
            <a:fillRect/>
          </a:stretch>
        </p:blipFill>
        <p:spPr bwMode="auto">
          <a:xfrm>
            <a:off x="971600" y="2852936"/>
            <a:ext cx="7259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Одинаковое  число молей катионов и анионов образуется при полной диссоциации в одном растворе 1 моль: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908" t="74437" r="20314" b="16704"/>
          <a:stretch>
            <a:fillRect/>
          </a:stretch>
        </p:blipFill>
        <p:spPr bwMode="auto">
          <a:xfrm>
            <a:off x="971600" y="4221088"/>
            <a:ext cx="624069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Наименьшее число ионов образуется в растворе: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   2) KNO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3)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4)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5219" r="25567" b="46234"/>
          <a:stretch>
            <a:fillRect/>
          </a:stretch>
        </p:blipFill>
        <p:spPr bwMode="auto">
          <a:xfrm>
            <a:off x="0" y="3501008"/>
            <a:ext cx="92791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8844" r="56287" b="31469"/>
          <a:stretch>
            <a:fillRect/>
          </a:stretch>
        </p:blipFill>
        <p:spPr bwMode="auto">
          <a:xfrm>
            <a:off x="755576" y="3861048"/>
            <a:ext cx="5580112" cy="234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5063" r="23145" b="55208"/>
          <a:stretch>
            <a:fillRect/>
          </a:stretch>
        </p:blipFill>
        <p:spPr bwMode="auto">
          <a:xfrm>
            <a:off x="0" y="1196752"/>
            <a:ext cx="9296579" cy="8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6855" t="35063" r="8964" b="55208"/>
          <a:stretch>
            <a:fillRect/>
          </a:stretch>
        </p:blipFill>
        <p:spPr bwMode="auto">
          <a:xfrm>
            <a:off x="179511" y="1988840"/>
            <a:ext cx="24268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3807" r="39748" b="51271"/>
          <a:stretch>
            <a:fillRect/>
          </a:stretch>
        </p:blipFill>
        <p:spPr bwMode="auto">
          <a:xfrm>
            <a:off x="1331640" y="2924944"/>
            <a:ext cx="7488833" cy="48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8386" t="53965" r="17175" b="41313"/>
          <a:stretch>
            <a:fillRect/>
          </a:stretch>
        </p:blipFill>
        <p:spPr bwMode="auto">
          <a:xfrm>
            <a:off x="0" y="2708920"/>
            <a:ext cx="92812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12474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водном растворе одновременно могут находиться ионы: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Какое из указанных веществ вступает в реакцию с оксидом фосфора (V)?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сера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3)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оксид углерода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оксид углерода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II)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раствором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бария реагирует каждое из двух веществ: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оксид меди (II)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натрия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оксид углерода (IV) и соляная кислота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сероводород и серебро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кремниевая кислота и водород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2664296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9 - 12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реакцию с соляной кислотой вступает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нитрат серебра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нитрат бария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серебро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оксид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кремния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реакция возможна между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оксидом фосфора(V) и оксидом калия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оксидом алюминия и водой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оксидом кремния и соляной кислотой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оксидом цинка и кислородом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2664296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9 - 12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Массовая доля азота в нитрате цинка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равна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7,4%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11,0%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14,8%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22,2%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136815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15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ряду химических элементов: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→ P – происходит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(усиление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1)числа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протонов в ядрах атомов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2)числа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заполняемых электронных слоёв в атомах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3)радиуса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атомов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4)металлических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свойств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5)степени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окисления в высших оксидах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136815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неспаренных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электрона на внешнем электронном уровне находится у атома: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атрия                          3) фтора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люминия                    4) серы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электрона на внешнем электронном слое находится у атома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зота                               3) кальция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бора                                4) хлора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ряду химических элементов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увеличивается число электронных слоев в атомах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уменьшается число протонов в ядрах атомов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увеличивается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усиливается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оснóвный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 высших оксидов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5) увеличивается число электронов во внешнем слое атомов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136815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512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Установите соответствие между схемами превращения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изменениями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степени окисления серы.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136815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8713" t="36047" r="8964" b="40328"/>
          <a:stretch>
            <a:fillRect/>
          </a:stretch>
        </p:blipFill>
        <p:spPr bwMode="auto">
          <a:xfrm>
            <a:off x="0" y="2346165"/>
            <a:ext cx="9186512" cy="28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8229600" cy="1296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соответствие между схемой химической реакции и веществом-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восстановителем в 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136815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75421" r="55453" b="9813"/>
          <a:stretch>
            <a:fillRect/>
          </a:stretch>
        </p:blipFill>
        <p:spPr bwMode="auto">
          <a:xfrm>
            <a:off x="0" y="2636912"/>
            <a:ext cx="96778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Дана схема превращений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X           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Напишите молекулярные уравнения реакций, с помощью которых можно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осуществить указанные превращения. Для второго превращения составьте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сокращённое ионное уравнение реакции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136815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91680" y="1844824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491880" y="184482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184482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приведённом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рисунке изображена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атома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лора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азота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магния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фтора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2928144" cy="29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сильными основными свойствами обладает оксид: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Натрия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Алюминия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Лития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Магния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каком ряду химических элементов усиливаются неметаллические свойства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соответствующих им простых веществ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алюминий → фосфор → хлор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фтор → азот → углерод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хлор → бром →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кремний → сера → фосфор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кремния больше, чем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Фосфора                        3) Олова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Алюминия                      4) Фтора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каком соединении степень окисления серы равна – 2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3)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4) 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Атомы серы имеют одинаковую степень окисления в соединениях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3) 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4) 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35063" r="13945" b="51156"/>
          <a:stretch>
            <a:fillRect/>
          </a:stretch>
        </p:blipFill>
        <p:spPr bwMode="auto">
          <a:xfrm>
            <a:off x="1" y="1124744"/>
            <a:ext cx="9143999" cy="1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492896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Вещества, формулы которых 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являются соответственно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оснόвным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оксидом и кислотой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амфотерным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гидроксидом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солью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амфотерным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оксидом и солью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оснόвным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оксидом и основанием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Признаком протекания химической реакции между оксидом меди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водородом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появление запаха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изменение цвета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выпадение осадка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выделение газа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008112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652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Тест в формате ГИА  №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2013-01-18T11:46:27Z</dcterms:created>
  <dcterms:modified xsi:type="dcterms:W3CDTF">2013-01-18T13:17:25Z</dcterms:modified>
</cp:coreProperties>
</file>